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71" r:id="rId7"/>
    <p:sldId id="263" r:id="rId8"/>
    <p:sldId id="264" r:id="rId9"/>
    <p:sldId id="268" r:id="rId10"/>
    <p:sldId id="267" r:id="rId11"/>
    <p:sldId id="270" r:id="rId12"/>
    <p:sldId id="274" r:id="rId13"/>
    <p:sldId id="273" r:id="rId14"/>
    <p:sldId id="275" r:id="rId15"/>
    <p:sldId id="276" r:id="rId16"/>
    <p:sldId id="278" r:id="rId17"/>
    <p:sldId id="279" r:id="rId18"/>
    <p:sldId id="280" r:id="rId19"/>
    <p:sldId id="281" r:id="rId20"/>
    <p:sldId id="262" r:id="rId21"/>
    <p:sldId id="269" r:id="rId22"/>
    <p:sldId id="272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detsadmickeymouse.ru/84/125.jpg" TargetMode="External"/><Relationship Id="rId2" Type="http://schemas.openxmlformats.org/officeDocument/2006/relationships/hyperlink" Target="http://img.espicture.ru/6/kartinka-solnytse-ulyibaetsya-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lectrozon.ru/upload/resize/49/499894577f5507e70ddc2b86814e8ac1_1000x1000.jpg" TargetMode="External"/><Relationship Id="rId5" Type="http://schemas.openxmlformats.org/officeDocument/2006/relationships/hyperlink" Target="http://krasnodarpro.ru/wp-content/uploads/2016/03/microwave-oven-.jpg" TargetMode="External"/><Relationship Id="rId4" Type="http://schemas.openxmlformats.org/officeDocument/2006/relationships/hyperlink" Target="http://www.ferra.ru/images/187/187170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unlib.ru/cimg/2014/101519/4617419" TargetMode="External"/><Relationship Id="rId2" Type="http://schemas.openxmlformats.org/officeDocument/2006/relationships/hyperlink" Target="http://bemart.ru/images/bemart/pp/1_1390987890_enl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sa.healthcare.siemens.com/siemens_hwem-hwem_ssxa_websites-context-root/wcm/idc/groups/public/@global/@refurb/@imaging/documents/image/mdaw/mzix/~edisp/axiom-multix-eco-3-00284489/~renditions/axiom-multix-eco-3-00284489~8.jpg" TargetMode="External"/><Relationship Id="rId4" Type="http://schemas.openxmlformats.org/officeDocument/2006/relationships/hyperlink" Target="http://deafblind.org.uk/wp-content/uploads/2012/10/Mobile-Phone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alnz.ru/wp-content/uploads/2015/08/nachalouchebi.jpg" TargetMode="External"/><Relationship Id="rId2" Type="http://schemas.openxmlformats.org/officeDocument/2006/relationships/hyperlink" Target="http://kid-bum.com/images/article2/%D1%80%D0%B5%D0%B1%D0%B5%D0%BD%D0%BE%D0%BA_%D1%81%D0%BC%D0%BE%D1%82%D1%80%D0%B8%D1%82_%D1%82%D0%B5%D0%BB%D0%B5%D0%B2%D0%B8%D0%B7%D0%BE%D1%80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m2-tub-ru.yandex.net/i?id=5fc252d771cdf50bed2cf1cc2682b3a2&amp;n=33&amp;h=215&amp;w=38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mg.aucland.ru/market-photos/281/8mLgft.jpg" TargetMode="External"/><Relationship Id="rId2" Type="http://schemas.openxmlformats.org/officeDocument/2006/relationships/hyperlink" Target="http://zprb.ru/wp-content/gallery/our_hospital/rentgen_c_duga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g2.ntv.ru/home/news/20080521/laes_new_1_std.jpg" TargetMode="External"/><Relationship Id="rId4" Type="http://schemas.openxmlformats.org/officeDocument/2006/relationships/hyperlink" Target="http://news.stroit.ru/img/19985.img%20-%20&#1080;&#1079;&#1086;&#1073;&#1088;&#1072;&#1078;&#1077;&#1085;&#1080;&#1077;%20&#1089;&#1090;&#1088;&#1086;&#1103;&#1097;&#1077;&#1081;&#1089;&#1103;%20&#1051;&#1040;&#1069;&#1057;-2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Радиация на службе у человека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Кузьмик С. В., учитель начальных классов МБОУ  «СОШ №2 с углублённым изучением английского языка»  г. Сосновый Бор Ленинградской области.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Примеры предметов, излучающих радиацию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2128952" cy="178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571612"/>
            <a:ext cx="2733681" cy="175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571612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143380"/>
            <a:ext cx="2719430" cy="180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4071942"/>
            <a:ext cx="2648403" cy="181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3571876"/>
            <a:ext cx="235745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Время просмотра телевизора для детей 8-9 лет: не более 15 минут, за день -  до полутора часов.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ребенок_смотрит_телевизо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6116" y="3000372"/>
            <a:ext cx="2489200" cy="32004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Время просмотра телевизора для детей 8-9 лет: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Смотреть телевизор недолгое время: по 15 мин, но не более полутора часов в день.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смотреть телевизор перед сном.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Смотреть только детские передачи.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Часто проветривать помещение, где смотрим телевизор.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Соблюдать расстояние от человека до телевизора (зависит от диагонали телевизора).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Смотреть телевизор сидя, а не лёжа и полулёжа.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Смотреть телевизор в хорошо освещённой комнате.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Время работы за компьютером для детей 8-9 лет: не более 15 минут, за день -  до полутора часов.</a:t>
            </a:r>
            <a:endParaRPr lang="ru-RU" dirty="0"/>
          </a:p>
        </p:txBody>
      </p:sp>
      <p:pic>
        <p:nvPicPr>
          <p:cNvPr id="4" name="Содержимое 3" descr="у компьютер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2891842"/>
            <a:ext cx="4572032" cy="345068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Телефон – источник вредного излучения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телефон звонящи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3000372"/>
            <a:ext cx="5666152" cy="3187211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Рентгеновский аппарат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entgen_c_dug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1857364"/>
            <a:ext cx="5432989" cy="3599355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Ленинградская АЭС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ЛАЭ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Ленинградская АЭС-2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ЛАЭС2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857364"/>
            <a:ext cx="4769924" cy="357744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Уровень радиации в норме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табл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2000240"/>
            <a:ext cx="4317105" cy="3244067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Источники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информации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Комарова И.А. Основы радиационной безопасности дошкольника: пособие для педагогов учреждений, обеспечивающих получение дошкольного образования/ И.А.Комарова,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С.Л.Корсик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– Минск: Национальный институт образования, 2008. – 32 с.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Радиация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Использованные изображения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http://img.espicture.ru/6/kartinka-solnytse-ulyibaetsya-9.jpg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изображение солнышка</a:t>
            </a: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http://detsadmickeymouse.ru/84/125.jpg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изображение электроплиты</a:t>
            </a: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http://www.ferra.ru/images/187/187170.jpg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изображение телевизора</a:t>
            </a: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http://krasnodarpro.ru/wp-content/uploads/2016/03/microwave-oven-.jpg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изображение микроволновой печи</a:t>
            </a: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http://electrozon.ru/upload/resize/49/499894577f5507e70ddc2b86814e8ac1_1000x1000.jpg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радиотелефон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Использованные изображения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http://bemart.ru/images/bemart/pp/1_1390987890_enl.jpg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 изображение холодильника</a:t>
            </a: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http://www.funlib.ru/cimg/2014/101519/4617419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изображение компьютера</a:t>
            </a: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http://deafblind.org.uk/wp-content/uploads/2012/10/Mobile-Phone.jpg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изображение мобильного телефона</a:t>
            </a: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http://usa.healthcare.siemens.com/siemens_hwem-hwem_ssxa_websites-context-root/wcm/idc/groups/public/@global/@refurb/@imaging/documents/image/mdaw/mzix/~edisp/axiom-multix-eco-3-00284489/~renditions/axiom-multix-eco-3-00284489~8.jpg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изображение рентгеновского аппарата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Использованные изображения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http://kid-bum.com/images/article2/%D1%80%D0%B5%D0%B1%D0%B5%D0%BD%D0%BE%D0%BA_%D1%81%D0%BC%D0%BE%D1%82%D1%80%D0%B8%D1%82_%D1%82%D0%B5%D0%BB%D0%B5%D0%B2%D0%B8%D0%B7%D0%BE%D1%80.jpg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изображение ребёнка, смотрящего телевизор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http://www.realnz.ru/wp-content/uploads/2015/08/nachalouchebi.jpg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ребёнок 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компьютера</a:t>
            </a: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https://im2-tub-ru.yandex.net/i?id=5fc252d771cdf50bed2cf1cc2682b3a2&amp;n=33&amp;h=215&amp;w=382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изображение звонящего телефона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Использованные изображения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http://zprb.ru/wp-content/gallery/our_hospital/rentgen_c_duga.jpg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изображение исследования на рентгеновском аппарате</a:t>
            </a: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http://img.aucland.ru/market-photos/281/8mLgft.jpg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изображение Ленинградской АЭС</a:t>
            </a: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http://news.stroit.ru/img/19985.img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 - изображение строящейся ЛАЭС-2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BZ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http://img2.ntv.ru/home/news/20080521/laes_new_1_std.jpg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табло с показаниями уровня радиации в г.Сосновый Бор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Все предметы состоят из веществ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Особое свойство вещества – излучать лучи.</a:t>
            </a:r>
          </a:p>
          <a:p>
            <a:pPr algn="ctr">
              <a:buNone/>
            </a:pP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световое излучение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type="pic" idx="1"/>
          </p:nvPr>
        </p:nvPicPr>
        <p:blipFill>
          <a:blip r:embed="rId2"/>
          <a:srcRect t="11930" b="11930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Правила пребывания на улице летом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Носить головной убор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Носить солнцезащитные очки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Использовать солнцезащитный зонт (на пляже)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Употреблять достаточное количество воды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Чередовать пребывание на солнце и нахождение в тени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тепловое излучение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электроплита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6636" b="26636"/>
          <a:stretch>
            <a:fillRect/>
          </a:stretch>
        </p:blipFill>
        <p:spPr>
          <a:xfrm>
            <a:off x="2285984" y="983047"/>
            <a:ext cx="4992704" cy="37445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Виды излучений:</a:t>
            </a:r>
          </a:p>
          <a:p>
            <a:pPr algn="ctr">
              <a:buNone/>
            </a:pP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↓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световое                    тепловое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невидимые лучи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(радиация)</a:t>
            </a:r>
          </a:p>
          <a:p>
            <a:pPr algn="ctr">
              <a:buNone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4929222"/>
          </a:xfrm>
        </p:spPr>
        <p:txBody>
          <a:bodyPr>
            <a:normAutofit/>
          </a:bodyPr>
          <a:lstStyle/>
          <a:p>
            <a:pPr algn="just"/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Радиация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– это один из видов невидимых лучей, которые излучаются маленькими частицами вещества – </a:t>
            </a: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радионуклидами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</TotalTime>
  <Words>418</Words>
  <PresentationFormat>Экран (4:3)</PresentationFormat>
  <Paragraphs>60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Радиация на службе у человека</vt:lpstr>
      <vt:lpstr>Слайд 2</vt:lpstr>
      <vt:lpstr>Слайд 3</vt:lpstr>
      <vt:lpstr>Слайд 4</vt:lpstr>
      <vt:lpstr>световое излучение</vt:lpstr>
      <vt:lpstr>Правила пребывания на улице летом</vt:lpstr>
      <vt:lpstr>тепловое излучение</vt:lpstr>
      <vt:lpstr>Слайд 8</vt:lpstr>
      <vt:lpstr>Радиация – это один из видов невидимых лучей, которые излучаются маленькими частицами вещества – радионуклидами.</vt:lpstr>
      <vt:lpstr>Примеры предметов, излучающих радиацию</vt:lpstr>
      <vt:lpstr>Время просмотра телевизора для детей 8-9 лет: не более 15 минут, за день -  до полутора часов.  </vt:lpstr>
      <vt:lpstr>Время просмотра телевизора для детей 8-9 лет:</vt:lpstr>
      <vt:lpstr>Время работы за компьютером для детей 8-9 лет: не более 15 минут, за день -  до полутора часов.</vt:lpstr>
      <vt:lpstr>Телефон – источник вредного излучения</vt:lpstr>
      <vt:lpstr>Рентгеновский аппарат</vt:lpstr>
      <vt:lpstr>Ленинградская АЭС</vt:lpstr>
      <vt:lpstr>Ленинградская АЭС-2</vt:lpstr>
      <vt:lpstr>Уровень радиации в норме</vt:lpstr>
      <vt:lpstr> Источники информации </vt:lpstr>
      <vt:lpstr>Использованные изображения</vt:lpstr>
      <vt:lpstr>Использованные изображения</vt:lpstr>
      <vt:lpstr>Использованные изображения</vt:lpstr>
      <vt:lpstr>Использованные изображения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Радиация на службе у человека</dc:title>
  <cp:lastModifiedBy>.</cp:lastModifiedBy>
  <cp:revision>22</cp:revision>
  <dcterms:modified xsi:type="dcterms:W3CDTF">2016-04-25T14:19:49Z</dcterms:modified>
</cp:coreProperties>
</file>